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4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3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1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5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1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3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9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3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5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7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1EF2D-B794-46FD-858A-856E0155A632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D063B-60AA-4E3A-9DA7-330D79B6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0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ết quả hình ảnh cho CÁ DIÊU HỒ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Kết quả hình ảnh cho CÁ DIÊU HỒ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Káº¿t quáº£ hÃ¬nh áº£nh cho egg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937"/>
            <a:ext cx="5060631" cy="690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18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áº¿t quáº£ hÃ¬nh áº£nh cho egg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340" y="0"/>
            <a:ext cx="91683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114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áº¿t quáº£ hÃ¬nh áº£nh cho egg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75" y="24190"/>
            <a:ext cx="9184169" cy="650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73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áº¿t quáº£ hÃ¬nh áº£nh cho egg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722"/>
            <a:ext cx="9001000" cy="669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733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áº¿t quáº£ hÃ¬nh áº£nh cho egg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318" y="692696"/>
            <a:ext cx="953421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34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áº¿t quáº£ hÃ¬nh áº£nh cho egg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-459432"/>
            <a:ext cx="10081120" cy="755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34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áº¿t quáº£ hÃ¬nh áº£nh cho egg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012" y="0"/>
            <a:ext cx="8172400" cy="739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76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Káº¿t quáº£ hÃ¬nh áº£nh cho egg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631"/>
            <a:ext cx="8303060" cy="667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920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19</cp:revision>
  <dcterms:created xsi:type="dcterms:W3CDTF">2017-10-01T10:29:07Z</dcterms:created>
  <dcterms:modified xsi:type="dcterms:W3CDTF">2019-01-14T14:42:28Z</dcterms:modified>
</cp:coreProperties>
</file>